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0"/>
  </p:notesMasterIdLst>
  <p:handoutMasterIdLst>
    <p:handoutMasterId r:id="rId11"/>
  </p:handoutMasterIdLst>
  <p:sldIdLst>
    <p:sldId id="298" r:id="rId2"/>
    <p:sldId id="299" r:id="rId3"/>
    <p:sldId id="300" r:id="rId4"/>
    <p:sldId id="301" r:id="rId5"/>
    <p:sldId id="308" r:id="rId6"/>
    <p:sldId id="305" r:id="rId7"/>
    <p:sldId id="309" r:id="rId8"/>
    <p:sldId id="31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328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7EA638-14DA-6B42-96EB-9DCDBAF3E85B}" type="datetimeFigureOut">
              <a:rPr lang="en-US" smtClean="0"/>
              <a:pPr/>
              <a:t>11/9/13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2D07D-BCAA-B742-8CE4-8B6240BCA5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010784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9FAAA-5966-6840-868E-540D2FB698D8}" type="datetimeFigureOut">
              <a:rPr lang="en-US" smtClean="0"/>
              <a:pPr/>
              <a:t>11/9/13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BB10AC-A383-8C4A-A899-886D1CBA7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725442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B10AC-A383-8C4A-A899-886D1CBA77D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014F-5323-A04F-8FC5-58692DA8983A}" type="datetime1">
              <a:rPr lang="en-US" smtClean="0"/>
              <a:pPr/>
              <a:t>11/9/13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Nora Zarate-Dulwich College Beijing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AFDF-3CB2-4849-86FA-61D49E354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AA270-E6E1-4349-AAA3-8D459C5ECC72}" type="datetime1">
              <a:rPr lang="en-US" smtClean="0"/>
              <a:pPr/>
              <a:t>11/9/13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Nora Zarate-Dulwich College Beijing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AFDF-3CB2-4849-86FA-61D49E354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12F2-B12C-F74C-8D4F-8A74295860C6}" type="datetime1">
              <a:rPr lang="en-US" smtClean="0"/>
              <a:pPr/>
              <a:t>11/9/13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Nora Zarate-Dulwich College Beijing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AFDF-3CB2-4849-86FA-61D49E354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EE387-2E41-084A-992C-9248BE352DD6}" type="datetime1">
              <a:rPr lang="en-US" smtClean="0"/>
              <a:pPr/>
              <a:t>11/9/13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Nora Zarate-Dulwich College Beijing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AFDF-3CB2-4849-86FA-61D49E354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9B9A4-831B-9245-BC50-D9C3BA7901B2}" type="datetime1">
              <a:rPr lang="en-US" smtClean="0"/>
              <a:pPr/>
              <a:t>11/9/13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Nora Zarate-Dulwich College Beijing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AFDF-3CB2-4849-86FA-61D49E354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C3A0E-48D1-AC49-A072-5BE0B84FBB10}" type="datetime1">
              <a:rPr lang="en-US" smtClean="0"/>
              <a:pPr/>
              <a:t>11/9/13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Nora Zarate-Dulwich College Beijing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AFDF-3CB2-4849-86FA-61D49E354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5169E-A073-AD4B-A565-ADB14B2F48B7}" type="datetime1">
              <a:rPr lang="en-US" smtClean="0"/>
              <a:pPr/>
              <a:t>11/9/13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Nora Zarate-Dulwich College Beijing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AFDF-3CB2-4849-86FA-61D49E354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F73B1-AEC7-1745-91B2-1C0B4ED0B00D}" type="datetime1">
              <a:rPr lang="en-US" smtClean="0"/>
              <a:pPr/>
              <a:t>11/9/13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Nora Zarate-Dulwich College Beijing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AFDF-3CB2-4849-86FA-61D49E354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EDD0-C0C4-0A4C-9C12-843EFB61A0AF}" type="datetime1">
              <a:rPr lang="en-US" smtClean="0"/>
              <a:pPr/>
              <a:t>11/9/13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Nora Zarate-Dulwich College Beijing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AFDF-3CB2-4849-86FA-61D49E354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4022-6866-3E43-BE8C-B5A8767D3DC2}" type="datetime1">
              <a:rPr lang="en-US" smtClean="0"/>
              <a:pPr/>
              <a:t>11/9/13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Nora Zarate-Dulwich College Beijing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AFDF-3CB2-4849-86FA-61D49E354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2661-F42F-454D-AAEE-F1B4AEFA5AD6}" type="datetime1">
              <a:rPr lang="en-US" smtClean="0"/>
              <a:pPr/>
              <a:t>11/9/13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Nora Zarate-Dulwich College Beijing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AFDF-3CB2-4849-86FA-61D49E354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DAC43-800F-5242-973B-EF59C7844402}" type="datetime1">
              <a:rPr lang="en-US" smtClean="0"/>
              <a:pPr/>
              <a:t>11/9/13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Nora Zarate-Dulwich College Beijing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8AFDF-3CB2-4849-86FA-61D49E354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5200" y="254001"/>
            <a:ext cx="7493000" cy="2438399"/>
          </a:xfrm>
        </p:spPr>
        <p:txBody>
          <a:bodyPr>
            <a:normAutofit/>
          </a:bodyPr>
          <a:lstStyle/>
          <a:p>
            <a:r>
              <a:rPr lang="es-ES" dirty="0" smtClean="0"/>
              <a:t>HOW TO WRITE A LOGICAL BLOG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187700"/>
            <a:ext cx="8953500" cy="31686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Look at examples of blog entries.  </a:t>
            </a:r>
          </a:p>
          <a:p>
            <a:r>
              <a:rPr lang="en-US" dirty="0" smtClean="0"/>
              <a:t>What should you include?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Nora Zarate-Dulwich College Beijing</a:t>
            </a:r>
            <a:endParaRPr lang="en-US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-162959"/>
            <a:ext cx="8229600" cy="702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Nora Zarate-Dulwich College Beijing</a:t>
            </a:r>
            <a:endParaRPr lang="en-US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8116" y="-706331"/>
            <a:ext cx="10436516" cy="786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Nora Zarate-Dulwich College Beijing</a:t>
            </a:r>
            <a:endParaRPr lang="en-US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133" y="-455613"/>
            <a:ext cx="9838940" cy="731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to include in a </a:t>
            </a:r>
            <a:r>
              <a:rPr lang="en-US" dirty="0" err="1" smtClean="0">
                <a:solidFill>
                  <a:srgbClr val="FF0000"/>
                </a:solidFill>
              </a:rPr>
              <a:t>blog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2268"/>
            <a:ext cx="9144000" cy="5655732"/>
          </a:xfrm>
        </p:spPr>
        <p:txBody>
          <a:bodyPr>
            <a:normAutofit/>
          </a:bodyPr>
          <a:lstStyle/>
          <a:p>
            <a:r>
              <a:rPr lang="en-US" dirty="0" smtClean="0"/>
              <a:t>The date</a:t>
            </a:r>
          </a:p>
          <a:p>
            <a:r>
              <a:rPr lang="en-US" dirty="0" smtClean="0"/>
              <a:t>A Name for your </a:t>
            </a:r>
            <a:r>
              <a:rPr lang="en-US" dirty="0" err="1" smtClean="0"/>
              <a:t>Blog</a:t>
            </a:r>
            <a:endParaRPr lang="en-US" dirty="0" smtClean="0"/>
          </a:p>
          <a:p>
            <a:r>
              <a:rPr lang="en-US" dirty="0" smtClean="0"/>
              <a:t>Title</a:t>
            </a:r>
          </a:p>
          <a:p>
            <a:r>
              <a:rPr lang="en-US" dirty="0" smtClean="0"/>
              <a:t>Headings &amp; Subheadings throughout</a:t>
            </a:r>
          </a:p>
          <a:p>
            <a:r>
              <a:rPr lang="en-US" dirty="0" smtClean="0"/>
              <a:t>Intro (state your purpose)</a:t>
            </a:r>
          </a:p>
          <a:p>
            <a:r>
              <a:rPr lang="en-US" dirty="0" smtClean="0"/>
              <a:t>Body </a:t>
            </a:r>
          </a:p>
          <a:p>
            <a:r>
              <a:rPr lang="en-US" dirty="0" smtClean="0"/>
              <a:t>Conclusion (logical ending)</a:t>
            </a:r>
          </a:p>
          <a:p>
            <a:pPr>
              <a:buNone/>
            </a:pPr>
            <a:r>
              <a:rPr lang="en-US" dirty="0" smtClean="0"/>
              <a:t>Some specifics to include in each section on the following slides: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0932"/>
            <a:ext cx="9144000" cy="2065866"/>
          </a:xfrm>
        </p:spPr>
        <p:txBody>
          <a:bodyPr>
            <a:normAutofit fontScale="90000"/>
          </a:bodyPr>
          <a:lstStyle/>
          <a:p>
            <a:pPr algn="l"/>
            <a:r>
              <a:rPr lang="en-US" sz="3556" dirty="0" smtClean="0"/>
              <a:t>Introduction: </a:t>
            </a:r>
            <a:r>
              <a:rPr lang="en-US" sz="2222" dirty="0" smtClean="0"/>
              <a:t>Say your purpose for writing. E.g. My nephews/</a:t>
            </a:r>
            <a:r>
              <a:rPr lang="en-US" sz="2222" dirty="0" smtClean="0"/>
              <a:t>nieces </a:t>
            </a:r>
            <a:r>
              <a:rPr lang="en-US" sz="2222" dirty="0" smtClean="0"/>
              <a:t>(</a:t>
            </a:r>
            <a:r>
              <a:rPr lang="en-US" sz="2222" dirty="0" err="1" smtClean="0"/>
              <a:t>sobrinos</a:t>
            </a:r>
            <a:r>
              <a:rPr lang="en-US" sz="2222" dirty="0" smtClean="0"/>
              <a:t>) recently asked about my childhood.  I’m writing this </a:t>
            </a:r>
            <a:r>
              <a:rPr lang="en-US" sz="2222" dirty="0" err="1" smtClean="0"/>
              <a:t>blog</a:t>
            </a:r>
            <a:r>
              <a:rPr lang="en-US" sz="2222" dirty="0" smtClean="0"/>
              <a:t> to tell them! Here are some questions they asked that I </a:t>
            </a:r>
            <a:r>
              <a:rPr lang="en-US" sz="2222" dirty="0" smtClean="0"/>
              <a:t>will answer…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94934"/>
            <a:ext cx="9144000" cy="49265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118" b="1" dirty="0" smtClean="0"/>
              <a:t>Language to use:</a:t>
            </a:r>
          </a:p>
          <a:p>
            <a:pPr>
              <a:buNone/>
            </a:pPr>
            <a:r>
              <a:rPr lang="en-US" sz="2118" b="1" dirty="0" smtClean="0"/>
              <a:t>Les </a:t>
            </a:r>
            <a:r>
              <a:rPr lang="en-US" sz="2118" b="1" dirty="0" err="1" smtClean="0"/>
              <a:t>escribo</a:t>
            </a:r>
            <a:r>
              <a:rPr lang="en-US" sz="2118" b="1" dirty="0" smtClean="0"/>
              <a:t> </a:t>
            </a:r>
            <a:r>
              <a:rPr lang="en-US" sz="2118" b="1" dirty="0" err="1" smtClean="0"/>
              <a:t>para</a:t>
            </a:r>
            <a:r>
              <a:rPr lang="en-US" sz="2118" b="1" dirty="0" smtClean="0"/>
              <a:t> +infinitive verb</a:t>
            </a:r>
            <a:r>
              <a:rPr lang="en-US" sz="2118" dirty="0" smtClean="0"/>
              <a:t>… I’m writing to them/you all (formal) in order to…</a:t>
            </a:r>
          </a:p>
          <a:p>
            <a:pPr>
              <a:buNone/>
            </a:pPr>
            <a:r>
              <a:rPr lang="en-US" sz="2118" b="1" dirty="0" smtClean="0"/>
              <a:t>Os </a:t>
            </a:r>
            <a:r>
              <a:rPr lang="en-US" sz="2118" b="1" dirty="0" err="1" smtClean="0"/>
              <a:t>escribo</a:t>
            </a:r>
            <a:r>
              <a:rPr lang="en-US" sz="2118" b="1" dirty="0" smtClean="0"/>
              <a:t> </a:t>
            </a:r>
            <a:r>
              <a:rPr lang="en-US" sz="2118" b="1" dirty="0" err="1" smtClean="0"/>
              <a:t>para</a:t>
            </a:r>
            <a:r>
              <a:rPr lang="en-US" sz="2118" b="1" dirty="0" smtClean="0"/>
              <a:t> +infinitive</a:t>
            </a:r>
            <a:r>
              <a:rPr lang="en-US" sz="2118" dirty="0" smtClean="0"/>
              <a:t>…I’m writing to you all (informal) in order to…</a:t>
            </a:r>
          </a:p>
          <a:p>
            <a:pPr>
              <a:buNone/>
            </a:pPr>
            <a:r>
              <a:rPr lang="en-US" sz="2118" dirty="0" smtClean="0">
                <a:solidFill>
                  <a:srgbClr val="FF0000"/>
                </a:solidFill>
              </a:rPr>
              <a:t>Or you can just use the </a:t>
            </a:r>
            <a:r>
              <a:rPr lang="en-US" sz="2118" dirty="0" err="1" smtClean="0">
                <a:solidFill>
                  <a:srgbClr val="FF0000"/>
                </a:solidFill>
              </a:rPr>
              <a:t>tú</a:t>
            </a:r>
            <a:r>
              <a:rPr lang="en-US" sz="2118" dirty="0" smtClean="0">
                <a:solidFill>
                  <a:srgbClr val="FF0000"/>
                </a:solidFill>
              </a:rPr>
              <a:t> form…</a:t>
            </a:r>
          </a:p>
          <a:p>
            <a:pPr>
              <a:buNone/>
            </a:pPr>
            <a:r>
              <a:rPr lang="en-US" sz="2118" b="1" dirty="0" smtClean="0"/>
              <a:t>Te </a:t>
            </a:r>
            <a:r>
              <a:rPr lang="en-US" sz="2118" b="1" dirty="0" err="1" smtClean="0"/>
              <a:t>escribo</a:t>
            </a:r>
            <a:r>
              <a:rPr lang="en-US" sz="2118" b="1" dirty="0" smtClean="0"/>
              <a:t> </a:t>
            </a:r>
            <a:r>
              <a:rPr lang="en-US" sz="2118" b="1" dirty="0" err="1" smtClean="0"/>
              <a:t>para</a:t>
            </a:r>
            <a:r>
              <a:rPr lang="en-US" sz="2118" b="1" dirty="0" smtClean="0"/>
              <a:t> +infinitive verb</a:t>
            </a:r>
            <a:r>
              <a:rPr lang="en-US" sz="2118" dirty="0" smtClean="0"/>
              <a:t>.. I’m writing to you in order to….</a:t>
            </a:r>
            <a:endParaRPr lang="en-US" sz="2118" b="1" dirty="0" smtClean="0"/>
          </a:p>
          <a:p>
            <a:pPr>
              <a:buNone/>
            </a:pPr>
            <a:r>
              <a:rPr lang="en-US" sz="2118" b="1" dirty="0" err="1" smtClean="0"/>
              <a:t>Acabo</a:t>
            </a:r>
            <a:r>
              <a:rPr lang="en-US" sz="2118" b="1" dirty="0" smtClean="0"/>
              <a:t> de + infinitive</a:t>
            </a:r>
            <a:r>
              <a:rPr lang="en-US" sz="2118" dirty="0" smtClean="0"/>
              <a:t>…  I just….</a:t>
            </a:r>
          </a:p>
          <a:p>
            <a:pPr>
              <a:buNone/>
            </a:pPr>
            <a:r>
              <a:rPr lang="en-US" sz="2118" b="1" dirty="0" err="1" smtClean="0"/>
              <a:t>Escribo</a:t>
            </a:r>
            <a:r>
              <a:rPr lang="en-US" sz="2118" b="1" dirty="0" smtClean="0"/>
              <a:t> </a:t>
            </a:r>
            <a:r>
              <a:rPr lang="en-US" sz="2118" b="1" dirty="0" err="1" smtClean="0"/>
              <a:t>este</a:t>
            </a:r>
            <a:r>
              <a:rPr lang="en-US" sz="2118" b="1" dirty="0" smtClean="0"/>
              <a:t> </a:t>
            </a:r>
            <a:r>
              <a:rPr lang="en-US" sz="2118" b="1" dirty="0" err="1" smtClean="0"/>
              <a:t>blog</a:t>
            </a:r>
            <a:r>
              <a:rPr lang="en-US" sz="2118" b="1" dirty="0" smtClean="0"/>
              <a:t> </a:t>
            </a:r>
            <a:r>
              <a:rPr lang="en-US" sz="2118" b="1" dirty="0" err="1" smtClean="0"/>
              <a:t>para</a:t>
            </a:r>
            <a:r>
              <a:rPr lang="en-US" sz="2118" b="1" dirty="0" smtClean="0"/>
              <a:t> </a:t>
            </a:r>
            <a:r>
              <a:rPr lang="en-US" sz="2118" b="1" dirty="0" err="1" smtClean="0"/>
              <a:t>contarte</a:t>
            </a:r>
            <a:r>
              <a:rPr lang="en-US" sz="2118" b="1" dirty="0" smtClean="0"/>
              <a:t> </a:t>
            </a:r>
            <a:r>
              <a:rPr lang="en-US" sz="2118" b="1" dirty="0" smtClean="0"/>
              <a:t>de mi</a:t>
            </a:r>
            <a:r>
              <a:rPr lang="en-US" sz="2118" b="1" dirty="0" smtClean="0"/>
              <a:t> </a:t>
            </a:r>
            <a:r>
              <a:rPr lang="en-US" sz="2118" b="1" dirty="0" err="1" smtClean="0"/>
              <a:t>ni</a:t>
            </a:r>
            <a:r>
              <a:rPr lang="en-US" sz="2118" b="1" dirty="0" err="1" smtClean="0"/>
              <a:t>ñez</a:t>
            </a:r>
            <a:r>
              <a:rPr lang="en-US" sz="2118" dirty="0" smtClean="0"/>
              <a:t>- </a:t>
            </a:r>
            <a:r>
              <a:rPr lang="en-US" sz="2118" dirty="0" smtClean="0"/>
              <a:t>I’m writing to you all in order to tell you all about my</a:t>
            </a:r>
            <a:r>
              <a:rPr lang="en-US" sz="2118" dirty="0" smtClean="0"/>
              <a:t> childhood</a:t>
            </a:r>
          </a:p>
          <a:p>
            <a:pPr>
              <a:buNone/>
            </a:pPr>
            <a:r>
              <a:rPr lang="en-US" sz="2118" b="1" dirty="0" err="1" smtClean="0"/>
              <a:t>Escribo</a:t>
            </a:r>
            <a:r>
              <a:rPr lang="en-US" sz="2118" b="1" dirty="0" smtClean="0"/>
              <a:t> </a:t>
            </a:r>
            <a:r>
              <a:rPr lang="en-US" sz="2118" b="1" dirty="0" err="1" smtClean="0"/>
              <a:t>este</a:t>
            </a:r>
            <a:r>
              <a:rPr lang="en-US" sz="2118" b="1" dirty="0" smtClean="0"/>
              <a:t> </a:t>
            </a:r>
            <a:r>
              <a:rPr lang="en-US" sz="2118" b="1" dirty="0" err="1" smtClean="0"/>
              <a:t>blog</a:t>
            </a:r>
            <a:r>
              <a:rPr lang="en-US" sz="2118" b="1" dirty="0" smtClean="0"/>
              <a:t> </a:t>
            </a:r>
            <a:r>
              <a:rPr lang="en-US" sz="2118" b="1" dirty="0" err="1" smtClean="0"/>
              <a:t>porque</a:t>
            </a:r>
            <a:r>
              <a:rPr lang="en-US" sz="2118" b="1" dirty="0" smtClean="0"/>
              <a:t> </a:t>
            </a:r>
            <a:r>
              <a:rPr lang="en-US" sz="2118" b="1" dirty="0" err="1" smtClean="0"/>
              <a:t>quiero</a:t>
            </a:r>
            <a:r>
              <a:rPr lang="en-US" sz="2118" b="1" dirty="0" smtClean="0"/>
              <a:t> </a:t>
            </a:r>
            <a:r>
              <a:rPr lang="en-US" sz="2118" b="1" dirty="0" err="1" smtClean="0"/>
              <a:t>contate</a:t>
            </a:r>
            <a:r>
              <a:rPr lang="en-US" sz="2118" b="1" dirty="0" smtClean="0"/>
              <a:t> </a:t>
            </a:r>
            <a:r>
              <a:rPr lang="en-US" sz="2118" b="1" dirty="0" smtClean="0"/>
              <a:t>de </a:t>
            </a:r>
            <a:r>
              <a:rPr lang="en-US" sz="2118" b="1" dirty="0" smtClean="0"/>
              <a:t>mi…</a:t>
            </a:r>
            <a:r>
              <a:rPr lang="en-US" sz="2118" dirty="0" smtClean="0"/>
              <a:t>-</a:t>
            </a:r>
            <a:r>
              <a:rPr lang="en-US" sz="2118" dirty="0" smtClean="0"/>
              <a:t>I’m writing you because I want to tell you about </a:t>
            </a:r>
            <a:r>
              <a:rPr lang="en-US" sz="2118" dirty="0" smtClean="0"/>
              <a:t>my…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325562"/>
          </a:xfrm>
        </p:spPr>
        <p:txBody>
          <a:bodyPr>
            <a:normAutofit fontScale="90000"/>
          </a:bodyPr>
          <a:lstStyle/>
          <a:p>
            <a:r>
              <a:rPr lang="en-US" sz="3111" dirty="0" smtClean="0"/>
              <a:t>Body: Make headings</a:t>
            </a:r>
            <a:r>
              <a:rPr lang="en-US" sz="3111" dirty="0" smtClean="0"/>
              <a:t>.? Use cohesive words to link ideas together.</a:t>
            </a:r>
            <a:r>
              <a:rPr lang="en-US" u="sng" dirty="0" smtClean="0"/>
              <a:t/>
            </a:r>
            <a:br>
              <a:rPr lang="en-US" u="sng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6934"/>
            <a:ext cx="9144000" cy="557106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e.g. The </a:t>
            </a:r>
            <a:r>
              <a:rPr lang="en-US" dirty="0" smtClean="0"/>
              <a:t>questions</a:t>
            </a:r>
            <a:r>
              <a:rPr lang="en-US" dirty="0" smtClean="0"/>
              <a:t> your </a:t>
            </a:r>
            <a:r>
              <a:rPr lang="en-US" dirty="0" err="1" smtClean="0"/>
              <a:t>sobrinos</a:t>
            </a:r>
            <a:r>
              <a:rPr lang="en-US" dirty="0" smtClean="0"/>
              <a:t> asked can </a:t>
            </a:r>
            <a:r>
              <a:rPr lang="en-US" dirty="0" smtClean="0"/>
              <a:t>be your headings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u="sng" dirty="0" smtClean="0"/>
              <a:t>¿</a:t>
            </a:r>
            <a:r>
              <a:rPr lang="en-US" u="sng" dirty="0" err="1" smtClean="0"/>
              <a:t>Cómo</a:t>
            </a:r>
            <a:r>
              <a:rPr lang="en-US" u="sng" dirty="0" smtClean="0"/>
              <a:t> eras de </a:t>
            </a:r>
            <a:r>
              <a:rPr lang="en-US" u="sng" dirty="0" err="1" smtClean="0"/>
              <a:t>niño</a:t>
            </a:r>
            <a:r>
              <a:rPr lang="en-US" u="sng" dirty="0" smtClean="0"/>
              <a:t>/a</a:t>
            </a:r>
            <a:r>
              <a:rPr lang="en-US" u="sng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¿</a:t>
            </a:r>
            <a:r>
              <a:rPr lang="en-US" u="sng" dirty="0" err="1" smtClean="0"/>
              <a:t>Qué</a:t>
            </a:r>
            <a:r>
              <a:rPr lang="en-US" u="sng" dirty="0" smtClean="0"/>
              <a:t> </a:t>
            </a:r>
            <a:r>
              <a:rPr lang="en-US" u="sng" dirty="0" err="1" smtClean="0"/>
              <a:t>te</a:t>
            </a:r>
            <a:r>
              <a:rPr lang="en-US" u="sng" dirty="0" smtClean="0"/>
              <a:t> </a:t>
            </a:r>
            <a:r>
              <a:rPr lang="en-US" u="sng" dirty="0" err="1" smtClean="0"/>
              <a:t>gustaba</a:t>
            </a:r>
            <a:r>
              <a:rPr lang="en-US" u="sng" dirty="0" smtClean="0"/>
              <a:t> </a:t>
            </a:r>
            <a:r>
              <a:rPr lang="en-US" u="sng" dirty="0" err="1" smtClean="0"/>
              <a:t>hacer</a:t>
            </a:r>
            <a:r>
              <a:rPr lang="en-US" u="sng" dirty="0" smtClean="0"/>
              <a:t>?</a:t>
            </a:r>
          </a:p>
          <a:p>
            <a:pPr>
              <a:buNone/>
            </a:pPr>
            <a:r>
              <a:rPr lang="en-US" i="1" u="sng" dirty="0" smtClean="0">
                <a:solidFill>
                  <a:srgbClr val="FF0000"/>
                </a:solidFill>
              </a:rPr>
              <a:t>Remember to use cohesive devices:</a:t>
            </a:r>
          </a:p>
          <a:p>
            <a:pPr>
              <a:buNone/>
            </a:pPr>
            <a:r>
              <a:rPr lang="en-US" i="1" dirty="0" smtClean="0"/>
              <a:t> sin embargo, </a:t>
            </a:r>
            <a:r>
              <a:rPr lang="en-US" i="1" dirty="0" err="1" smtClean="0"/>
              <a:t>adem</a:t>
            </a:r>
            <a:r>
              <a:rPr lang="en-US" i="1" dirty="0" err="1" smtClean="0"/>
              <a:t>ás</a:t>
            </a:r>
            <a:r>
              <a:rPr lang="en-US" i="1" dirty="0" smtClean="0"/>
              <a:t>, </a:t>
            </a:r>
            <a:r>
              <a:rPr lang="en-US" i="1" dirty="0" err="1" smtClean="0"/>
              <a:t>pero</a:t>
            </a:r>
            <a:r>
              <a:rPr lang="en-US" i="1" dirty="0" smtClean="0"/>
              <a:t>, </a:t>
            </a:r>
            <a:r>
              <a:rPr lang="en-US" i="1" dirty="0" err="1" smtClean="0"/>
              <a:t>además</a:t>
            </a:r>
            <a:endParaRPr lang="en-US" i="1" dirty="0" smtClean="0"/>
          </a:p>
          <a:p>
            <a:pPr>
              <a:buNone/>
            </a:pPr>
            <a:r>
              <a:rPr lang="en-US" i="1" dirty="0" smtClean="0"/>
              <a:t>Time order words: </a:t>
            </a:r>
            <a:r>
              <a:rPr lang="en-US" i="1" dirty="0" err="1" smtClean="0"/>
              <a:t>frecuentemente</a:t>
            </a:r>
            <a:r>
              <a:rPr lang="en-US" i="1" dirty="0" smtClean="0"/>
              <a:t>, a </a:t>
            </a:r>
            <a:r>
              <a:rPr lang="en-US" i="1" dirty="0" err="1" smtClean="0"/>
              <a:t>veces</a:t>
            </a:r>
            <a:r>
              <a:rPr lang="en-US" i="1" dirty="0" smtClean="0"/>
              <a:t>, de </a:t>
            </a:r>
            <a:r>
              <a:rPr lang="en-US" i="1" dirty="0" err="1" smtClean="0"/>
              <a:t>vez</a:t>
            </a:r>
            <a:r>
              <a:rPr lang="en-US" i="1" dirty="0" smtClean="0"/>
              <a:t> en </a:t>
            </a:r>
            <a:r>
              <a:rPr lang="en-US" i="1" dirty="0" err="1" smtClean="0"/>
              <a:t>cuando</a:t>
            </a:r>
            <a:r>
              <a:rPr lang="en-US" i="1" dirty="0" smtClean="0"/>
              <a:t> etc..</a:t>
            </a:r>
            <a:endParaRPr lang="en-US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325562"/>
          </a:xfrm>
        </p:spPr>
        <p:txBody>
          <a:bodyPr>
            <a:normAutofit fontScale="90000"/>
          </a:bodyPr>
          <a:lstStyle/>
          <a:p>
            <a:r>
              <a:rPr lang="en-US" sz="3556" dirty="0" smtClean="0"/>
              <a:t>Conclusion: Tell your overall </a:t>
            </a:r>
            <a:r>
              <a:rPr lang="en-US" sz="3556" dirty="0" err="1" smtClean="0"/>
              <a:t>opinion.Give</a:t>
            </a:r>
            <a:r>
              <a:rPr lang="en-US" sz="3556" dirty="0" smtClean="0"/>
              <a:t> some advice. </a:t>
            </a:r>
            <a:r>
              <a:rPr lang="en-US" sz="3556" dirty="0" smtClean="0"/>
              <a:t>Ask the reader some questions. Sum up.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32" y="1600200"/>
            <a:ext cx="8720668" cy="481753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Language to use:</a:t>
            </a:r>
          </a:p>
          <a:p>
            <a:pPr>
              <a:buNone/>
            </a:pPr>
            <a:r>
              <a:rPr lang="en-US" dirty="0" err="1" smtClean="0"/>
              <a:t>Sobretodo</a:t>
            </a:r>
            <a:r>
              <a:rPr lang="en-US" dirty="0" smtClean="0"/>
              <a:t>… (overall…)</a:t>
            </a:r>
          </a:p>
          <a:p>
            <a:pPr>
              <a:buNone/>
            </a:pPr>
            <a:r>
              <a:rPr lang="en-US" dirty="0" err="1" smtClean="0"/>
              <a:t>Creo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err="1" smtClean="0"/>
              <a:t>Pienso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Use some phrases of recommendation/advice:</a:t>
            </a:r>
          </a:p>
          <a:p>
            <a:pPr>
              <a:buNone/>
            </a:pPr>
            <a:r>
              <a:rPr lang="en-US" dirty="0" smtClean="0"/>
              <a:t>Hay </a:t>
            </a:r>
            <a:r>
              <a:rPr lang="en-US" dirty="0" err="1" smtClean="0"/>
              <a:t>que</a:t>
            </a:r>
            <a:r>
              <a:rPr lang="en-US" dirty="0" smtClean="0"/>
              <a:t> + infinitive, 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+ infinitive, </a:t>
            </a:r>
            <a:r>
              <a:rPr lang="en-US" dirty="0" err="1" smtClean="0"/>
              <a:t>Debes</a:t>
            </a:r>
            <a:r>
              <a:rPr lang="en-US" dirty="0" smtClean="0"/>
              <a:t>+ infinitive.</a:t>
            </a:r>
          </a:p>
          <a:p>
            <a:pPr>
              <a:buNone/>
            </a:pPr>
            <a:r>
              <a:rPr lang="en-US" dirty="0" smtClean="0"/>
              <a:t>Use a command. “</a:t>
            </a:r>
            <a:r>
              <a:rPr lang="en-US" dirty="0" err="1" smtClean="0"/>
              <a:t>Escr</a:t>
            </a:r>
            <a:r>
              <a:rPr lang="en-US" dirty="0" err="1" smtClean="0"/>
              <a:t>íbeme</a:t>
            </a:r>
            <a:r>
              <a:rPr lang="en-US" dirty="0" smtClean="0"/>
              <a:t> pronto” “</a:t>
            </a:r>
            <a:r>
              <a:rPr lang="en-US" dirty="0" err="1" smtClean="0"/>
              <a:t>Pórtate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” (be good), </a:t>
            </a:r>
            <a:r>
              <a:rPr lang="en-US" dirty="0" err="1" smtClean="0"/>
              <a:t>Díme</a:t>
            </a:r>
            <a:r>
              <a:rPr lang="en-US" dirty="0" smtClean="0"/>
              <a:t> (tell me), etc.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401</Words>
  <Application>Microsoft Macintosh PowerPoint</Application>
  <PresentationFormat>On-screen Show (4:3)</PresentationFormat>
  <Paragraphs>41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HOW TO WRITE A LOGICAL BLOG</vt:lpstr>
      <vt:lpstr>Slide 2</vt:lpstr>
      <vt:lpstr>Slide 3</vt:lpstr>
      <vt:lpstr>Slide 4</vt:lpstr>
      <vt:lpstr>What to include in a blog!</vt:lpstr>
      <vt:lpstr>Introduction: Say your purpose for writing. E.g. My nephews/nieces (sobrinos) recently asked about my childhood.  I’m writing this blog to tell them! Here are some questions they asked that I will answer…  </vt:lpstr>
      <vt:lpstr>Body: Make headings.? Use cohesive words to link ideas together. </vt:lpstr>
      <vt:lpstr>Conclusion: Tell your overall opinion.Give some advice. Ask the reader some questions. Sum up. </vt:lpstr>
    </vt:vector>
  </TitlesOfParts>
  <Company>DCB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SPANISH AB INITIO  PAPER 1</dc:title>
  <dc:creator>DCB User</dc:creator>
  <cp:lastModifiedBy>Mac</cp:lastModifiedBy>
  <cp:revision>44</cp:revision>
  <dcterms:created xsi:type="dcterms:W3CDTF">2013-11-09T05:14:19Z</dcterms:created>
  <dcterms:modified xsi:type="dcterms:W3CDTF">2013-11-09T05:54:17Z</dcterms:modified>
</cp:coreProperties>
</file>